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3" r:id="rId5"/>
    <p:sldId id="262" r:id="rId6"/>
    <p:sldId id="269" r:id="rId7"/>
    <p:sldId id="270" r:id="rId8"/>
    <p:sldId id="266" r:id="rId9"/>
    <p:sldId id="271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0"/>
            <p14:sldId id="263"/>
            <p14:sldId id="262"/>
            <p14:sldId id="269"/>
            <p14:sldId id="270"/>
            <p14:sldId id="266"/>
            <p14:sldId id="271"/>
            <p14:sldId id="272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6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84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73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21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41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20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89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5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hyperlink" Target="https://www.youtube.com/watch?v=yv9dZe30_6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endParaRPr lang="pl-PL" sz="2800" b="1" dirty="0"/>
          </a:p>
          <a:p>
            <a:pPr algn="l"/>
            <a:r>
              <a:rPr lang="pl-PL" sz="2800" b="1" dirty="0"/>
              <a:t>Moduł VI</a:t>
            </a:r>
          </a:p>
          <a:p>
            <a:pPr algn="l"/>
            <a:r>
              <a:rPr lang="pl-PL" sz="2800" b="1" dirty="0"/>
              <a:t> Kształtowanie postawy kreatywności u uczniów </a:t>
            </a:r>
          </a:p>
          <a:p>
            <a:pPr algn="l"/>
            <a:r>
              <a:rPr lang="pl-PL" sz="2800" b="1" dirty="0"/>
              <a:t> na I etapie edukacyjnym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1992BC-295C-4FAF-9B90-52AF2B8B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23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odróżnić ucznia twórczego od nietwórczego?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2009E0C-A229-47CB-9A13-077C2FDCB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23" y="1985007"/>
            <a:ext cx="1007146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2413087-F959-4AA6-8EE0-2E9B0F81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30507" y="1940560"/>
            <a:ext cx="7737013" cy="23640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D1C1990-A611-4D05-A289-B6B33F005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2282" y="1613266"/>
            <a:ext cx="9973897" cy="36314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2480"/>
            <a:ext cx="10649607" cy="334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Bariery związane z człowiekiem, </a:t>
            </a:r>
            <a:r>
              <a:rPr lang="pl-PL" dirty="0" err="1"/>
              <a:t>np</a:t>
            </a:r>
            <a:r>
              <a:rPr lang="pl-PL" dirty="0"/>
              <a:t>:</a:t>
            </a:r>
          </a:p>
          <a:p>
            <a:r>
              <a:rPr lang="pl-PL" dirty="0"/>
              <a:t>Ograniczenia percepcyjne</a:t>
            </a:r>
          </a:p>
          <a:p>
            <a:r>
              <a:rPr lang="pl-PL" dirty="0"/>
              <a:t>Ograniczenia intelektualne</a:t>
            </a:r>
          </a:p>
          <a:p>
            <a:r>
              <a:rPr lang="pl-PL" dirty="0"/>
              <a:t>Ograniczenia emocjonalne</a:t>
            </a:r>
          </a:p>
          <a:p>
            <a:r>
              <a:rPr lang="pl-PL" dirty="0"/>
              <a:t>Ograniczenia związane z postawami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Selektywna percepcja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40A989-4F25-4CC5-A989-98AB6524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74" y="1021404"/>
            <a:ext cx="3907625" cy="47494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AF639EC-FF87-4B77-9081-7111B0DBF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862" y="1889760"/>
            <a:ext cx="2647978" cy="38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Bariery związane z postawami uczniów:</a:t>
            </a:r>
          </a:p>
          <a:p>
            <a:pPr marL="0" indent="0">
              <a:buNone/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Brak nastawienia badawczego i lęk przed nowością </a:t>
            </a:r>
          </a:p>
          <a:p>
            <a:pPr>
              <a:lnSpc>
                <a:spcPct val="150000"/>
              </a:lnSpc>
            </a:pPr>
            <a:r>
              <a:rPr lang="pl-PL" dirty="0"/>
              <a:t>Niecierpliwe dążenie do jakiegokolwiek wyniku </a:t>
            </a:r>
          </a:p>
          <a:p>
            <a:pPr>
              <a:lnSpc>
                <a:spcPct val="150000"/>
              </a:lnSpc>
            </a:pPr>
            <a:r>
              <a:rPr lang="pl-PL" dirty="0"/>
              <a:t>Kopiowanie wzorów i ściąganie z twórczości innych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ECB4555-7473-4D53-AA45-6B0C60AB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41567" y="833108"/>
            <a:ext cx="7327260" cy="45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4"/>
              </a:rPr>
              <a:t>https://www.youtube.com/watch?v=yv9dZe30_6U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396438B-6674-4F72-8960-75A6716B9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20" y="1888635"/>
            <a:ext cx="6523763" cy="36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6C5B13F-73D3-4913-9080-0FD584E90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Cechy “małego twórcy”:</a:t>
            </a: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dirty="0"/>
              <a:t>dziecko pełne pomysłów, w zakresie różnych przedmiotów i zainteresowań;</a:t>
            </a:r>
          </a:p>
          <a:p>
            <a:pPr lvl="0"/>
            <a:r>
              <a:rPr lang="pl-PL" dirty="0"/>
              <a:t>posiada inwencję twórczą;</a:t>
            </a:r>
          </a:p>
          <a:p>
            <a:pPr lvl="0"/>
            <a:r>
              <a:rPr lang="pl-PL" dirty="0"/>
              <a:t>wymyśla oryginalne dzieła, opowiadania, sztuki, gry i piosenki;</a:t>
            </a:r>
          </a:p>
          <a:p>
            <a:pPr lvl="0"/>
            <a:r>
              <a:rPr lang="pl-PL" dirty="0"/>
              <a:t>wykorzystuje znane materiały i środki w nowy, niezwykły sposób;</a:t>
            </a:r>
          </a:p>
          <a:p>
            <a:pPr lvl="0"/>
            <a:r>
              <a:rPr lang="pl-PL" dirty="0"/>
              <a:t>chętnie eksperymentuje i sprawdza hipotezy, by uzyskać odpowiedź na nurtujące pytania;</a:t>
            </a:r>
          </a:p>
          <a:p>
            <a:pPr lvl="0"/>
            <a:r>
              <a:rPr lang="pl-PL" dirty="0"/>
              <a:t>zadaje dużo pytań stawianych zwykle przez starszych lub dorosłych;</a:t>
            </a:r>
          </a:p>
          <a:p>
            <a:pPr lvl="0"/>
            <a:r>
              <a:rPr lang="pl-PL" dirty="0"/>
              <a:t>jest elastyczny w myśleniu, otwarty na nowe pomysły i metody;</a:t>
            </a:r>
          </a:p>
          <a:p>
            <a:pPr lvl="0"/>
            <a:r>
              <a:rPr lang="pl-PL" dirty="0"/>
              <a:t>jest wytrwały w podejmowanym przez siebie przedsięwzięciu;</a:t>
            </a:r>
          </a:p>
          <a:p>
            <a:pPr lvl="0"/>
            <a:r>
              <a:rPr lang="pl-PL" dirty="0"/>
              <a:t>lekceważy konwencjonalne sposoby i metody;</a:t>
            </a:r>
          </a:p>
          <a:p>
            <a:pPr lvl="0"/>
            <a:r>
              <a:rPr lang="pl-PL" dirty="0"/>
              <a:t>może się ubierać i zachowywać w sobie tylko właściwy sposób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841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95</Words>
  <Application>Microsoft Office PowerPoint</Application>
  <PresentationFormat>Panoramiczny</PresentationFormat>
  <Paragraphs>51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DOSKONALENIE TRENERÓW WSPOMAGANIA OŚWIATY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34</cp:revision>
  <dcterms:created xsi:type="dcterms:W3CDTF">2018-12-02T13:14:09Z</dcterms:created>
  <dcterms:modified xsi:type="dcterms:W3CDTF">2019-01-18T16:20:31Z</dcterms:modified>
</cp:coreProperties>
</file>